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8" r:id="rId1"/>
  </p:sldMasterIdLst>
  <p:sldIdLst>
    <p:sldId id="256" r:id="rId2"/>
    <p:sldId id="265" r:id="rId3"/>
    <p:sldId id="258" r:id="rId4"/>
    <p:sldId id="262" r:id="rId5"/>
    <p:sldId id="269" r:id="rId6"/>
    <p:sldId id="273" r:id="rId7"/>
    <p:sldId id="274" r:id="rId8"/>
    <p:sldId id="264" r:id="rId9"/>
    <p:sldId id="275" r:id="rId10"/>
    <p:sldId id="276" r:id="rId11"/>
    <p:sldId id="277" r:id="rId12"/>
    <p:sldId id="25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AD9E68-8DF2-4F67-8A2B-92722E8A8B6B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E22E326-5F8D-4ADC-93A5-9242BD960805}">
      <dgm:prSet/>
      <dgm:spPr/>
      <dgm:t>
        <a:bodyPr/>
        <a:lstStyle/>
        <a:p>
          <a:r>
            <a:rPr lang="en-US" dirty="0"/>
            <a:t>User</a:t>
          </a:r>
        </a:p>
      </dgm:t>
    </dgm:pt>
    <dgm:pt modelId="{3B18F7CB-2C35-4147-8C21-ABFA81CA8F5A}" type="parTrans" cxnId="{F9EC1709-2693-48FF-99B8-A5FC81FF47C6}">
      <dgm:prSet/>
      <dgm:spPr/>
      <dgm:t>
        <a:bodyPr/>
        <a:lstStyle/>
        <a:p>
          <a:endParaRPr lang="en-US"/>
        </a:p>
      </dgm:t>
    </dgm:pt>
    <dgm:pt modelId="{1F175D21-E2CE-4B5A-B1F5-FE0018C38487}" type="sibTrans" cxnId="{F9EC1709-2693-48FF-99B8-A5FC81FF47C6}">
      <dgm:prSet/>
      <dgm:spPr/>
      <dgm:t>
        <a:bodyPr/>
        <a:lstStyle/>
        <a:p>
          <a:endParaRPr lang="en-US"/>
        </a:p>
      </dgm:t>
    </dgm:pt>
    <dgm:pt modelId="{D96ECDC7-D747-41D2-8FB1-A9955D1D4965}">
      <dgm:prSet/>
      <dgm:spPr/>
      <dgm:t>
        <a:bodyPr/>
        <a:lstStyle/>
        <a:p>
          <a:r>
            <a:rPr lang="en-US" dirty="0"/>
            <a:t>Navigator</a:t>
          </a:r>
        </a:p>
      </dgm:t>
    </dgm:pt>
    <dgm:pt modelId="{59912246-5EE8-4C0A-837D-C1A42E2C76E7}" type="parTrans" cxnId="{1948549B-24FF-4912-A653-EBF62599074A}">
      <dgm:prSet/>
      <dgm:spPr/>
      <dgm:t>
        <a:bodyPr/>
        <a:lstStyle/>
        <a:p>
          <a:endParaRPr lang="en-US"/>
        </a:p>
      </dgm:t>
    </dgm:pt>
    <dgm:pt modelId="{0C0A0CF9-F84B-4F36-9E96-7CD89D8F492D}" type="sibTrans" cxnId="{1948549B-24FF-4912-A653-EBF62599074A}">
      <dgm:prSet/>
      <dgm:spPr/>
      <dgm:t>
        <a:bodyPr/>
        <a:lstStyle/>
        <a:p>
          <a:endParaRPr lang="en-US"/>
        </a:p>
      </dgm:t>
    </dgm:pt>
    <dgm:pt modelId="{CC90D2A2-2B0E-4ABB-B3DC-BD077D8446B2}">
      <dgm:prSet/>
      <dgm:spPr/>
      <dgm:t>
        <a:bodyPr/>
        <a:lstStyle/>
        <a:p>
          <a:r>
            <a:rPr lang="en-IN"/>
            <a:t>Booking</a:t>
          </a:r>
          <a:endParaRPr lang="en-US"/>
        </a:p>
      </dgm:t>
    </dgm:pt>
    <dgm:pt modelId="{2CB58168-824C-4D56-A29E-806AEF27913A}" type="parTrans" cxnId="{8E5F87AC-66F1-400C-9B66-8DCBC1358463}">
      <dgm:prSet/>
      <dgm:spPr/>
      <dgm:t>
        <a:bodyPr/>
        <a:lstStyle/>
        <a:p>
          <a:endParaRPr lang="en-US"/>
        </a:p>
      </dgm:t>
    </dgm:pt>
    <dgm:pt modelId="{584A6187-2B5F-417F-AD56-E51E075CD356}" type="sibTrans" cxnId="{8E5F87AC-66F1-400C-9B66-8DCBC1358463}">
      <dgm:prSet/>
      <dgm:spPr/>
      <dgm:t>
        <a:bodyPr/>
        <a:lstStyle/>
        <a:p>
          <a:endParaRPr lang="en-US"/>
        </a:p>
      </dgm:t>
    </dgm:pt>
    <dgm:pt modelId="{5C48205D-6735-438F-A6FA-D7BF1B8E440D}">
      <dgm:prSet/>
      <dgm:spPr/>
      <dgm:t>
        <a:bodyPr/>
        <a:lstStyle/>
        <a:p>
          <a:r>
            <a:rPr lang="en-US" dirty="0"/>
            <a:t>Security</a:t>
          </a:r>
        </a:p>
      </dgm:t>
    </dgm:pt>
    <dgm:pt modelId="{CA083DC5-144E-4B5E-B6DA-8A7412B1DB6D}" type="parTrans" cxnId="{88A8C563-C1C1-4387-800C-C561B3A68F07}">
      <dgm:prSet/>
      <dgm:spPr/>
      <dgm:t>
        <a:bodyPr/>
        <a:lstStyle/>
        <a:p>
          <a:endParaRPr lang="en-IN"/>
        </a:p>
      </dgm:t>
    </dgm:pt>
    <dgm:pt modelId="{04D9B204-4459-4139-8ECF-9D2927EC105F}" type="sibTrans" cxnId="{88A8C563-C1C1-4387-800C-C561B3A68F07}">
      <dgm:prSet/>
      <dgm:spPr/>
      <dgm:t>
        <a:bodyPr/>
        <a:lstStyle/>
        <a:p>
          <a:endParaRPr lang="en-IN"/>
        </a:p>
      </dgm:t>
    </dgm:pt>
    <dgm:pt modelId="{43A081AD-3898-4318-A801-0DFB46B9566B}" type="pres">
      <dgm:prSet presAssocID="{DDAD9E68-8DF2-4F67-8A2B-92722E8A8B6B}" presName="diagram" presStyleCnt="0">
        <dgm:presLayoutVars>
          <dgm:dir/>
          <dgm:resizeHandles val="exact"/>
        </dgm:presLayoutVars>
      </dgm:prSet>
      <dgm:spPr/>
    </dgm:pt>
    <dgm:pt modelId="{F55C8625-DAC2-475B-813B-B7405176CBF3}" type="pres">
      <dgm:prSet presAssocID="{2E22E326-5F8D-4ADC-93A5-9242BD960805}" presName="node" presStyleLbl="node1" presStyleIdx="0" presStyleCnt="4">
        <dgm:presLayoutVars>
          <dgm:bulletEnabled val="1"/>
        </dgm:presLayoutVars>
      </dgm:prSet>
      <dgm:spPr/>
    </dgm:pt>
    <dgm:pt modelId="{FBF5E730-7819-4A6C-ADA5-C7614E93CE67}" type="pres">
      <dgm:prSet presAssocID="{1F175D21-E2CE-4B5A-B1F5-FE0018C38487}" presName="sibTrans" presStyleCnt="0"/>
      <dgm:spPr/>
    </dgm:pt>
    <dgm:pt modelId="{F3D55E16-4104-4AA7-9797-639957A40002}" type="pres">
      <dgm:prSet presAssocID="{D96ECDC7-D747-41D2-8FB1-A9955D1D4965}" presName="node" presStyleLbl="node1" presStyleIdx="1" presStyleCnt="4">
        <dgm:presLayoutVars>
          <dgm:bulletEnabled val="1"/>
        </dgm:presLayoutVars>
      </dgm:prSet>
      <dgm:spPr/>
    </dgm:pt>
    <dgm:pt modelId="{262F7A1D-A508-405B-973A-B7409C253FDB}" type="pres">
      <dgm:prSet presAssocID="{0C0A0CF9-F84B-4F36-9E96-7CD89D8F492D}" presName="sibTrans" presStyleCnt="0"/>
      <dgm:spPr/>
    </dgm:pt>
    <dgm:pt modelId="{2E011B0D-B6FF-44C0-9696-1119DAC5A1D6}" type="pres">
      <dgm:prSet presAssocID="{CC90D2A2-2B0E-4ABB-B3DC-BD077D8446B2}" presName="node" presStyleLbl="node1" presStyleIdx="2" presStyleCnt="4">
        <dgm:presLayoutVars>
          <dgm:bulletEnabled val="1"/>
        </dgm:presLayoutVars>
      </dgm:prSet>
      <dgm:spPr/>
    </dgm:pt>
    <dgm:pt modelId="{41DB572E-4AE7-4F5C-842F-8300BD75D63C}" type="pres">
      <dgm:prSet presAssocID="{584A6187-2B5F-417F-AD56-E51E075CD356}" presName="sibTrans" presStyleCnt="0"/>
      <dgm:spPr/>
    </dgm:pt>
    <dgm:pt modelId="{E62B5E04-923E-480A-BBCA-6A5B73C16541}" type="pres">
      <dgm:prSet presAssocID="{5C48205D-6735-438F-A6FA-D7BF1B8E440D}" presName="node" presStyleLbl="node1" presStyleIdx="3" presStyleCnt="4">
        <dgm:presLayoutVars>
          <dgm:bulletEnabled val="1"/>
        </dgm:presLayoutVars>
      </dgm:prSet>
      <dgm:spPr/>
    </dgm:pt>
  </dgm:ptLst>
  <dgm:cxnLst>
    <dgm:cxn modelId="{F9EC1709-2693-48FF-99B8-A5FC81FF47C6}" srcId="{DDAD9E68-8DF2-4F67-8A2B-92722E8A8B6B}" destId="{2E22E326-5F8D-4ADC-93A5-9242BD960805}" srcOrd="0" destOrd="0" parTransId="{3B18F7CB-2C35-4147-8C21-ABFA81CA8F5A}" sibTransId="{1F175D21-E2CE-4B5A-B1F5-FE0018C38487}"/>
    <dgm:cxn modelId="{E1DB3A3C-B464-48C7-B537-59CE18ED8565}" type="presOf" srcId="{CC90D2A2-2B0E-4ABB-B3DC-BD077D8446B2}" destId="{2E011B0D-B6FF-44C0-9696-1119DAC5A1D6}" srcOrd="0" destOrd="0" presId="urn:microsoft.com/office/officeart/2005/8/layout/default"/>
    <dgm:cxn modelId="{2E1EB25E-5BD9-498E-90EE-6525BC7A6845}" type="presOf" srcId="{DDAD9E68-8DF2-4F67-8A2B-92722E8A8B6B}" destId="{43A081AD-3898-4318-A801-0DFB46B9566B}" srcOrd="0" destOrd="0" presId="urn:microsoft.com/office/officeart/2005/8/layout/default"/>
    <dgm:cxn modelId="{88A8C563-C1C1-4387-800C-C561B3A68F07}" srcId="{DDAD9E68-8DF2-4F67-8A2B-92722E8A8B6B}" destId="{5C48205D-6735-438F-A6FA-D7BF1B8E440D}" srcOrd="3" destOrd="0" parTransId="{CA083DC5-144E-4B5E-B6DA-8A7412B1DB6D}" sibTransId="{04D9B204-4459-4139-8ECF-9D2927EC105F}"/>
    <dgm:cxn modelId="{4BB7C05A-EE52-4CA5-9A92-354D4AF8EA6D}" type="presOf" srcId="{2E22E326-5F8D-4ADC-93A5-9242BD960805}" destId="{F55C8625-DAC2-475B-813B-B7405176CBF3}" srcOrd="0" destOrd="0" presId="urn:microsoft.com/office/officeart/2005/8/layout/default"/>
    <dgm:cxn modelId="{1948549B-24FF-4912-A653-EBF62599074A}" srcId="{DDAD9E68-8DF2-4F67-8A2B-92722E8A8B6B}" destId="{D96ECDC7-D747-41D2-8FB1-A9955D1D4965}" srcOrd="1" destOrd="0" parTransId="{59912246-5EE8-4C0A-837D-C1A42E2C76E7}" sibTransId="{0C0A0CF9-F84B-4F36-9E96-7CD89D8F492D}"/>
    <dgm:cxn modelId="{8E5F87AC-66F1-400C-9B66-8DCBC1358463}" srcId="{DDAD9E68-8DF2-4F67-8A2B-92722E8A8B6B}" destId="{CC90D2A2-2B0E-4ABB-B3DC-BD077D8446B2}" srcOrd="2" destOrd="0" parTransId="{2CB58168-824C-4D56-A29E-806AEF27913A}" sibTransId="{584A6187-2B5F-417F-AD56-E51E075CD356}"/>
    <dgm:cxn modelId="{64A1A4C1-164F-4584-A413-246ECF1A25BE}" type="presOf" srcId="{5C48205D-6735-438F-A6FA-D7BF1B8E440D}" destId="{E62B5E04-923E-480A-BBCA-6A5B73C16541}" srcOrd="0" destOrd="0" presId="urn:microsoft.com/office/officeart/2005/8/layout/default"/>
    <dgm:cxn modelId="{521F3BF7-E88D-449A-AD52-CE89BCCA671A}" type="presOf" srcId="{D96ECDC7-D747-41D2-8FB1-A9955D1D4965}" destId="{F3D55E16-4104-4AA7-9797-639957A40002}" srcOrd="0" destOrd="0" presId="urn:microsoft.com/office/officeart/2005/8/layout/default"/>
    <dgm:cxn modelId="{1E03FDB6-34BE-4FEA-AC9D-9D2FAEB66386}" type="presParOf" srcId="{43A081AD-3898-4318-A801-0DFB46B9566B}" destId="{F55C8625-DAC2-475B-813B-B7405176CBF3}" srcOrd="0" destOrd="0" presId="urn:microsoft.com/office/officeart/2005/8/layout/default"/>
    <dgm:cxn modelId="{7F3AAF6E-52FE-4CD8-9509-589FE859BEED}" type="presParOf" srcId="{43A081AD-3898-4318-A801-0DFB46B9566B}" destId="{FBF5E730-7819-4A6C-ADA5-C7614E93CE67}" srcOrd="1" destOrd="0" presId="urn:microsoft.com/office/officeart/2005/8/layout/default"/>
    <dgm:cxn modelId="{957D1EC5-C1B6-4D01-92B6-DC2FE843F495}" type="presParOf" srcId="{43A081AD-3898-4318-A801-0DFB46B9566B}" destId="{F3D55E16-4104-4AA7-9797-639957A40002}" srcOrd="2" destOrd="0" presId="urn:microsoft.com/office/officeart/2005/8/layout/default"/>
    <dgm:cxn modelId="{01FB3FD8-F919-4369-8347-141B03AC3C83}" type="presParOf" srcId="{43A081AD-3898-4318-A801-0DFB46B9566B}" destId="{262F7A1D-A508-405B-973A-B7409C253FDB}" srcOrd="3" destOrd="0" presId="urn:microsoft.com/office/officeart/2005/8/layout/default"/>
    <dgm:cxn modelId="{B7021B78-4731-4ED3-8E7A-A3696B81A293}" type="presParOf" srcId="{43A081AD-3898-4318-A801-0DFB46B9566B}" destId="{2E011B0D-B6FF-44C0-9696-1119DAC5A1D6}" srcOrd="4" destOrd="0" presId="urn:microsoft.com/office/officeart/2005/8/layout/default"/>
    <dgm:cxn modelId="{28F37D17-ABE1-44CD-B881-E1C018AA35CC}" type="presParOf" srcId="{43A081AD-3898-4318-A801-0DFB46B9566B}" destId="{41DB572E-4AE7-4F5C-842F-8300BD75D63C}" srcOrd="5" destOrd="0" presId="urn:microsoft.com/office/officeart/2005/8/layout/default"/>
    <dgm:cxn modelId="{F7C97170-39B2-4780-86D7-4D2C675261AD}" type="presParOf" srcId="{43A081AD-3898-4318-A801-0DFB46B9566B}" destId="{E62B5E04-923E-480A-BBCA-6A5B73C1654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5C8625-DAC2-475B-813B-B7405176CBF3}">
      <dsp:nvSpPr>
        <dsp:cNvPr id="0" name=""/>
        <dsp:cNvSpPr/>
      </dsp:nvSpPr>
      <dsp:spPr>
        <a:xfrm>
          <a:off x="377190" y="3160"/>
          <a:ext cx="2907506" cy="174450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User</a:t>
          </a:r>
        </a:p>
      </dsp:txBody>
      <dsp:txXfrm>
        <a:off x="377190" y="3160"/>
        <a:ext cx="2907506" cy="1744503"/>
      </dsp:txXfrm>
    </dsp:sp>
    <dsp:sp modelId="{F3D55E16-4104-4AA7-9797-639957A40002}">
      <dsp:nvSpPr>
        <dsp:cNvPr id="0" name=""/>
        <dsp:cNvSpPr/>
      </dsp:nvSpPr>
      <dsp:spPr>
        <a:xfrm>
          <a:off x="3575446" y="3160"/>
          <a:ext cx="2907506" cy="1744503"/>
        </a:xfrm>
        <a:prstGeom prst="rect">
          <a:avLst/>
        </a:prstGeom>
        <a:solidFill>
          <a:schemeClr val="accent2">
            <a:hueOff val="13013"/>
            <a:satOff val="-8959"/>
            <a:lumOff val="-228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Navigator</a:t>
          </a:r>
        </a:p>
      </dsp:txBody>
      <dsp:txXfrm>
        <a:off x="3575446" y="3160"/>
        <a:ext cx="2907506" cy="1744503"/>
      </dsp:txXfrm>
    </dsp:sp>
    <dsp:sp modelId="{2E011B0D-B6FF-44C0-9696-1119DAC5A1D6}">
      <dsp:nvSpPr>
        <dsp:cNvPr id="0" name=""/>
        <dsp:cNvSpPr/>
      </dsp:nvSpPr>
      <dsp:spPr>
        <a:xfrm>
          <a:off x="6773703" y="3160"/>
          <a:ext cx="2907506" cy="1744503"/>
        </a:xfrm>
        <a:prstGeom prst="rect">
          <a:avLst/>
        </a:prstGeom>
        <a:solidFill>
          <a:schemeClr val="accent2">
            <a:hueOff val="26025"/>
            <a:satOff val="-17917"/>
            <a:lumOff val="-457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0" kern="1200"/>
            <a:t>Booking</a:t>
          </a:r>
          <a:endParaRPr lang="en-US" sz="5000" kern="1200"/>
        </a:p>
      </dsp:txBody>
      <dsp:txXfrm>
        <a:off x="6773703" y="3160"/>
        <a:ext cx="2907506" cy="1744503"/>
      </dsp:txXfrm>
    </dsp:sp>
    <dsp:sp modelId="{E62B5E04-923E-480A-BBCA-6A5B73C16541}">
      <dsp:nvSpPr>
        <dsp:cNvPr id="0" name=""/>
        <dsp:cNvSpPr/>
      </dsp:nvSpPr>
      <dsp:spPr>
        <a:xfrm>
          <a:off x="3575446" y="2038415"/>
          <a:ext cx="2907506" cy="1744503"/>
        </a:xfrm>
        <a:prstGeom prst="rect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Security</a:t>
          </a:r>
        </a:p>
      </dsp:txBody>
      <dsp:txXfrm>
        <a:off x="3575446" y="2038415"/>
        <a:ext cx="2907506" cy="1744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14.sv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399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6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65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6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998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40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52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59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292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67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00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501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9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  <p:sldLayoutId id="21474839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pointing at a picture of a building&#10;&#10;Description automatically generated">
            <a:extLst>
              <a:ext uri="{FF2B5EF4-FFF2-40B4-BE49-F238E27FC236}">
                <a16:creationId xmlns:a16="http://schemas.microsoft.com/office/drawing/2014/main" id="{8EE492D3-E450-BACA-C74A-ED7BA54499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27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F782C-5BA9-0176-E0D0-1211216D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b="1" dirty="0"/>
              <a:t>TRAVEL BEES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03638-4474-3DB4-DD73-30A2070E6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0051" y="445562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400" cap="all" spc="200" dirty="0">
                <a:latin typeface="+mj-lt"/>
              </a:rPr>
              <a:t>Using springboot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7896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5C0364CD-BA60-07AD-ADF2-D80ADA221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5891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1122A6A-008B-62D4-6D2B-34CD20EC4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437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9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13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F13443-B142-E444-6F89-FEBB45F42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/>
              <a:t>List of Operations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29110F7-22A6-AE06-9BBD-23A446C35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105074"/>
              </p:ext>
            </p:extLst>
          </p:nvPr>
        </p:nvGraphicFramePr>
        <p:xfrm>
          <a:off x="4504979" y="2257461"/>
          <a:ext cx="3182042" cy="2709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2042">
                  <a:extLst>
                    <a:ext uri="{9D8B030D-6E8A-4147-A177-3AD203B41FA5}">
                      <a16:colId xmlns:a16="http://schemas.microsoft.com/office/drawing/2014/main" val="3018520396"/>
                    </a:ext>
                  </a:extLst>
                </a:gridCol>
              </a:tblGrid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      Booking Controller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139256"/>
                  </a:ext>
                </a:extLst>
              </a:tr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addNavigator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110946"/>
                  </a:ext>
                </a:extLst>
              </a:tr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viewAllBookings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168489"/>
                  </a:ext>
                </a:extLst>
              </a:tr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getBookingByTouristEmail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530395"/>
                  </a:ext>
                </a:extLst>
              </a:tr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getBookingByConfirmationCode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673278"/>
                  </a:ext>
                </a:extLst>
              </a:tr>
              <a:tr h="451529">
                <a:tc>
                  <a:txBody>
                    <a:bodyPr/>
                    <a:lstStyle/>
                    <a:p>
                      <a:r>
                        <a:rPr lang="en-US" dirty="0"/>
                        <a:t>cancelBooking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612320"/>
                  </a:ext>
                </a:extLst>
              </a:tr>
            </a:tbl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1141F750-48BB-B4D5-54DB-F2F0BAB749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424800"/>
              </p:ext>
            </p:extLst>
          </p:nvPr>
        </p:nvGraphicFramePr>
        <p:xfrm>
          <a:off x="1193532" y="2245855"/>
          <a:ext cx="285326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3267">
                  <a:extLst>
                    <a:ext uri="{9D8B030D-6E8A-4147-A177-3AD203B41FA5}">
                      <a16:colId xmlns:a16="http://schemas.microsoft.com/office/drawing/2014/main" val="320465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Navigator Controller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74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addNavigator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07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getAllPlaces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684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getAllNavigators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421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getNavigatorByNavigatorId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229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getAvailableNavigators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827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updateNavigator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765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deleteNavigator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688507"/>
                  </a:ext>
                </a:extLst>
              </a:tr>
            </a:tbl>
          </a:graphicData>
        </a:graphic>
      </p:graphicFrame>
      <p:graphicFrame>
        <p:nvGraphicFramePr>
          <p:cNvPr id="11" name="Table 12">
            <a:extLst>
              <a:ext uri="{FF2B5EF4-FFF2-40B4-BE49-F238E27FC236}">
                <a16:creationId xmlns:a16="http://schemas.microsoft.com/office/drawing/2014/main" id="{AE3E30B2-3BFC-C356-870B-C62A8FBBEA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517145"/>
              </p:ext>
            </p:extLst>
          </p:nvPr>
        </p:nvGraphicFramePr>
        <p:xfrm>
          <a:off x="8154824" y="2257461"/>
          <a:ext cx="215053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0533">
                  <a:extLst>
                    <a:ext uri="{9D8B030D-6E8A-4147-A177-3AD203B41FA5}">
                      <a16:colId xmlns:a16="http://schemas.microsoft.com/office/drawing/2014/main" val="24787378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User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251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signUp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481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335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updateTourist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2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forgotPassword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897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7713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629FD93-2800-4144-4E0A-B42DC20AE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2"/>
            <a:ext cx="7319175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D505F33C-FEB6-49B7-FEDE-F8EEA6490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982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428FE-A203-798C-2F8D-84CA6E0C8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2">
                    <a:lumMod val="50000"/>
                  </a:schemeClr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6DF74-45A4-1210-F73A-1DEDD288A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772" y="1921934"/>
            <a:ext cx="9049088" cy="4023360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System Description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Requirements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Functional Modules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Use Case Diagram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Class Diagram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 List of Operations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709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17E73-5695-CEB6-7200-53E8F6FA8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2">
                    <a:lumMod val="50000"/>
                  </a:schemeClr>
                </a:solidFill>
              </a:rPr>
              <a:t>System 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CC128B-CDE6-711C-A5F6-E91806B3C5D8}"/>
              </a:ext>
            </a:extLst>
          </p:cNvPr>
          <p:cNvSpPr txBox="1"/>
          <p:nvPr/>
        </p:nvSpPr>
        <p:spPr>
          <a:xfrm>
            <a:off x="838930" y="2032122"/>
            <a:ext cx="9440851" cy="2917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Söhne"/>
              </a:rPr>
              <a:t>The </a:t>
            </a:r>
            <a:r>
              <a:rPr lang="en-US" sz="2000" dirty="0">
                <a:solidFill>
                  <a:srgbClr val="0D0D0D"/>
                </a:solidFill>
                <a:latin typeface="Söhne"/>
              </a:rPr>
              <a:t>TravelBee</a:t>
            </a:r>
            <a:r>
              <a:rPr lang="en-US" sz="2000" b="0" i="0" dirty="0">
                <a:solidFill>
                  <a:srgbClr val="0D0D0D"/>
                </a:solidFill>
                <a:effectLst/>
                <a:latin typeface="Söhne"/>
              </a:rPr>
              <a:t> Spring Boot Project aims to enhance the tourism experience by providing tourists with a convenient and reliable platform for exploring and navigating through various destinations.</a:t>
            </a:r>
          </a:p>
          <a:p>
            <a:pPr marL="7429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system aims to provide an efficient platform for managing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travels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Navigators,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booking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s,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tourist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information, and other essential tasks required for effective  management.</a:t>
            </a:r>
          </a:p>
          <a:p>
            <a:pPr marL="7429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0" i="0" dirty="0">
                <a:solidFill>
                  <a:srgbClr val="0D0D0D"/>
                </a:solidFill>
                <a:effectLst/>
                <a:latin typeface="Söhne"/>
              </a:rPr>
              <a:t>It leverages modern technologies and best practices to deliver a feature-rich and user-friendly application.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24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C3E46-8A27-5C16-5F5B-ED3F72B04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"/>
            <a:ext cx="10058400" cy="1497958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2">
                    <a:lumMod val="50000"/>
                  </a:schemeClr>
                </a:solidFill>
              </a:rPr>
              <a:t>Requirements</a:t>
            </a:r>
          </a:p>
        </p:txBody>
      </p:sp>
      <p:sp>
        <p:nvSpPr>
          <p:cNvPr id="43" name="Rectangle 26">
            <a:extLst>
              <a:ext uri="{FF2B5EF4-FFF2-40B4-BE49-F238E27FC236}">
                <a16:creationId xmlns:a16="http://schemas.microsoft.com/office/drawing/2014/main" id="{EB46D928-20CF-4C1C-8208-DDCC72244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7281" y="2023966"/>
            <a:ext cx="2429730" cy="1899066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620BA-0DE2-DCF9-D1D6-24DD0958D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148" y="2553266"/>
            <a:ext cx="2086390" cy="843760"/>
          </a:xfrm>
          <a:prstGeom prst="rect">
            <a:avLst/>
          </a:prstGeom>
        </p:spPr>
      </p:pic>
      <p:sp>
        <p:nvSpPr>
          <p:cNvPr id="44" name="Rectangle 28">
            <a:extLst>
              <a:ext uri="{FF2B5EF4-FFF2-40B4-BE49-F238E27FC236}">
                <a16:creationId xmlns:a16="http://schemas.microsoft.com/office/drawing/2014/main" id="{5C2DE013-7AB0-443B-97C3-22890570C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6185" y="2023965"/>
            <a:ext cx="2409816" cy="1899067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70756-38AA-3F25-9F1F-4703C7FD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98" y="2232211"/>
            <a:ext cx="1533346" cy="1533249"/>
          </a:xfrm>
          <a:prstGeom prst="rect">
            <a:avLst/>
          </a:prstGeom>
        </p:spPr>
      </p:pic>
      <p:sp>
        <p:nvSpPr>
          <p:cNvPr id="45" name="Rectangle 30">
            <a:extLst>
              <a:ext uri="{FF2B5EF4-FFF2-40B4-BE49-F238E27FC236}">
                <a16:creationId xmlns:a16="http://schemas.microsoft.com/office/drawing/2014/main" id="{7E83AE91-F8F2-46F6-88F8-CAD52520E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7281" y="4083898"/>
            <a:ext cx="2429730" cy="1899880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32">
            <a:extLst>
              <a:ext uri="{FF2B5EF4-FFF2-40B4-BE49-F238E27FC236}">
                <a16:creationId xmlns:a16="http://schemas.microsoft.com/office/drawing/2014/main" id="{EE9DCA04-0209-4A89-9CA1-8C95D074E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6185" y="4083898"/>
            <a:ext cx="2409816" cy="1899880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BB93AC-37B0-AFFD-B211-6C68AE6CA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3778" y="4329953"/>
            <a:ext cx="1493585" cy="13626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1923E-D2D9-F9F9-6E03-1EC814F0A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7125" y="1845734"/>
            <a:ext cx="4708555" cy="40233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Application will be developed using following Sprints:</a:t>
            </a:r>
          </a:p>
          <a:p>
            <a:pPr marL="0" indent="0">
              <a:buNone/>
            </a:pPr>
            <a:r>
              <a:rPr lang="en-IN" b="1" dirty="0"/>
              <a:t>IDE</a:t>
            </a:r>
            <a:r>
              <a:rPr lang="en-IN" dirty="0"/>
              <a:t> 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 Spring Tool Suite(STS)				</a:t>
            </a:r>
          </a:p>
          <a:p>
            <a:pPr marL="0" indent="0">
              <a:buNone/>
            </a:pPr>
            <a:r>
              <a:rPr lang="en-IN" b="1" dirty="0"/>
              <a:t>Back-End Tools                Front-End Tools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Spring Boot 3	            Visual Studio Code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Hibernate + JPA			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PostgreSql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 Postman	</a:t>
            </a:r>
          </a:p>
        </p:txBody>
      </p:sp>
      <p:pic>
        <p:nvPicPr>
          <p:cNvPr id="1026" name="Picture 2" descr="Image result for java postman images">
            <a:extLst>
              <a:ext uri="{FF2B5EF4-FFF2-40B4-BE49-F238E27FC236}">
                <a16:creationId xmlns:a16="http://schemas.microsoft.com/office/drawing/2014/main" id="{9707F926-5B48-2169-7A2C-8C25B7262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974" y="4329953"/>
            <a:ext cx="2098308" cy="137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8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8C89-83DC-81DA-2FBE-84C984CC3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2">
                    <a:lumMod val="50000"/>
                  </a:schemeClr>
                </a:solidFill>
              </a:rPr>
              <a:t>Functional Modules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3E6339F-D5C5-7470-AE94-594198EF42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414099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1501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DBAB-6A95-C747-4F15-F3C594DC5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619332"/>
            <a:ext cx="10058400" cy="2371931"/>
          </a:xfrm>
        </p:spPr>
        <p:txBody>
          <a:bodyPr>
            <a:normAutofit/>
          </a:bodyPr>
          <a:lstStyle/>
          <a:p>
            <a:r>
              <a:rPr lang="en-US" sz="2800" dirty="0"/>
              <a:t>Use Case Diagram</a:t>
            </a: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5E313D-319D-59B9-B44F-CCF413251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82800" y="2262668"/>
            <a:ext cx="6109587" cy="39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98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41956BF-F6CF-894F-A2DC-897EDBC78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178" y="1286933"/>
            <a:ext cx="7699810" cy="453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2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7E2B-C1EB-9312-9C16-3A5DC47DFED5}"/>
              </a:ext>
            </a:extLst>
          </p:cNvPr>
          <p:cNvSpPr txBox="1"/>
          <p:nvPr/>
        </p:nvSpPr>
        <p:spPr>
          <a:xfrm>
            <a:off x="728282" y="584244"/>
            <a:ext cx="3171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>
                <a:solidFill>
                  <a:schemeClr val="bg2">
                    <a:lumMod val="50000"/>
                  </a:schemeClr>
                </a:solidFill>
              </a:rPr>
              <a:t>Class</a:t>
            </a:r>
            <a:r>
              <a:rPr lang="en-IN" sz="3600" b="1" i="1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3600" b="1" i="1">
                <a:solidFill>
                  <a:schemeClr val="bg2">
                    <a:lumMod val="50000"/>
                  </a:schemeClr>
                </a:solidFill>
              </a:rPr>
              <a:t>Diagram</a:t>
            </a:r>
            <a:endParaRPr lang="en-IN" sz="3600" b="1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E46805-B01F-3E69-1D9E-F7F767152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0" y="1005840"/>
            <a:ext cx="7701280" cy="526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4156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E8C0C3B-C5A8-EB3F-68DA-5FFF276602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1337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1516</TotalTime>
  <Words>185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Wingdings</vt:lpstr>
      <vt:lpstr>Retrospect</vt:lpstr>
      <vt:lpstr>TRAVEL BEES</vt:lpstr>
      <vt:lpstr>Contents</vt:lpstr>
      <vt:lpstr>System Description</vt:lpstr>
      <vt:lpstr>Requirements</vt:lpstr>
      <vt:lpstr>Functional Modules</vt:lpstr>
      <vt:lpstr>Use Case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List of Operations</vt:lpstr>
      <vt:lpstr>THANK YOU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MANAGEMENT SYSTEM</dc:title>
  <dc:creator>Bellamkonda, Keerthi Kalyani</dc:creator>
  <cp:lastModifiedBy>Nusum, Bhagya Lakshmi</cp:lastModifiedBy>
  <cp:revision>10</cp:revision>
  <dcterms:created xsi:type="dcterms:W3CDTF">2023-12-14T14:14:03Z</dcterms:created>
  <dcterms:modified xsi:type="dcterms:W3CDTF">2024-03-20T09:26:09Z</dcterms:modified>
</cp:coreProperties>
</file>

<file path=docProps/thumbnail.jpeg>
</file>